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96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97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28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645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16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72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64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49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55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3722-1F50-485A-96E9-26448ADA9DD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17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3722-1F50-485A-96E9-26448ADA9DDF}" type="datetimeFigureOut">
              <a:rPr kumimoji="1" lang="ja-JP" altLang="en-US" smtClean="0"/>
              <a:t>2025/9/26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3E91D-55C8-4358-BE64-319E52ED6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26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28600" y="265176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いきいきプラザ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5312" y="298704"/>
            <a:ext cx="3044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二ツ池セレトナ</a:t>
            </a:r>
            <a:endParaRPr kumimoji="1" lang="en-US" altLang="ja-JP" sz="15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55208" y="2894874"/>
            <a:ext cx="32887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ふれ愛サポートセンター（スピカ）</a:t>
            </a:r>
            <a:endParaRPr kumimoji="1" lang="en-US" altLang="ja-JP" sz="15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69336" y="277368"/>
            <a:ext cx="3044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市民活動センター（コラビア）</a:t>
            </a:r>
            <a:endParaRPr kumimoji="1" lang="en-US" altLang="ja-JP" sz="15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7768" y="2838011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メディアス体育館</a:t>
            </a:r>
            <a:r>
              <a:rPr kumimoji="1" lang="ja-JP" altLang="en-US" sz="1500" b="1" dirty="0" err="1"/>
              <a:t>おおぶ</a:t>
            </a:r>
            <a:endParaRPr kumimoji="1" lang="ja-JP" altLang="en-US" sz="15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040380" y="2894875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歴史民俗資料館</a:t>
            </a:r>
          </a:p>
        </p:txBody>
      </p:sp>
      <p:pic>
        <p:nvPicPr>
          <p:cNvPr id="1026" name="図 5">
            <a:extLst>
              <a:ext uri="{FF2B5EF4-FFF2-40B4-BE49-F238E27FC236}">
                <a16:creationId xmlns:a16="http://schemas.microsoft.com/office/drawing/2014/main" id="{A15EDB19-4EDD-1771-43BF-61166300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77" y="587566"/>
            <a:ext cx="2579318" cy="193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DECB567-9768-C8CA-552F-6EE9EFA9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88" y="637109"/>
            <a:ext cx="2529466" cy="187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B6F4EEB-AF8B-1364-60E5-D40ADBAF6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47" y="655397"/>
            <a:ext cx="2480178" cy="186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図 7">
            <a:extLst>
              <a:ext uri="{FF2B5EF4-FFF2-40B4-BE49-F238E27FC236}">
                <a16:creationId xmlns:a16="http://schemas.microsoft.com/office/drawing/2014/main" id="{563429AA-88B0-AB40-AB97-4CFFF7A63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" y="3327043"/>
            <a:ext cx="2568728" cy="192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31778DA-2265-0856-6F6E-E91F00B8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096" y="3368694"/>
            <a:ext cx="25114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5D4A39B-5FBF-B257-3620-543215E1B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12" y="3386102"/>
            <a:ext cx="2586045" cy="193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805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233928" y="39928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消防庁舎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120384" y="432816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共長出張所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5552" y="399288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防災学習センター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6992" y="3214770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 err="1"/>
              <a:t>おおぶ</a:t>
            </a:r>
            <a:r>
              <a:rPr kumimoji="1" lang="ja-JP" altLang="en-US" sz="1500" b="1" dirty="0"/>
              <a:t>文化交流の杜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09544" y="3226962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愛三文化会館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53398" y="3226961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発達支援センターみのり</a:t>
            </a:r>
            <a:endParaRPr kumimoji="1" lang="en-US" altLang="ja-JP" sz="15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292CF26-B363-9D28-E44F-F1A848B34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" y="824281"/>
            <a:ext cx="2552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EDAC2CAD-F257-D81A-ECBF-2630AF93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43" y="910916"/>
            <a:ext cx="2641764" cy="173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F209B49-1C29-CE7E-FED6-9D1C5B3F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98" y="977754"/>
            <a:ext cx="28114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13">
            <a:extLst>
              <a:ext uri="{FF2B5EF4-FFF2-40B4-BE49-F238E27FC236}">
                <a16:creationId xmlns:a16="http://schemas.microsoft.com/office/drawing/2014/main" id="{FBC9F6A6-9FA9-3987-D1F9-8FA330C2C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r="14047"/>
          <a:stretch>
            <a:fillRect/>
          </a:stretch>
        </p:blipFill>
        <p:spPr bwMode="auto">
          <a:xfrm rot="5400000">
            <a:off x="388253" y="3681413"/>
            <a:ext cx="21145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6E91E210-3FB8-0933-E153-C168B5297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91" y="3814763"/>
            <a:ext cx="23241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1F85AEB3-6041-0E8F-343B-51B14ADDE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398" y="3805238"/>
            <a:ext cx="25241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26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20016" y="489484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大府公民館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52776" y="449860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神田公民館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11800" y="455956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北山公民館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206" y="3373700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東山公民館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11822" y="3370652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共長公民館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44582" y="3358460"/>
            <a:ext cx="29169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森岡公民館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0C9FD6C-E218-BCE2-C859-A7FF5D9C6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4" y="916538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F036976-46D7-DEB1-7EAE-DAF9A764E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7" y="916539"/>
            <a:ext cx="2438400" cy="18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712CA0B-739F-57DB-F1CA-AC87B02C7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38" y="951226"/>
            <a:ext cx="2436499" cy="182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FA3881C-2154-DDBF-C151-8BCD7F90D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74" y="3838121"/>
            <a:ext cx="242015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2D5FCD1-2083-016E-66C7-94066549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42" y="3838120"/>
            <a:ext cx="2429192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6E5BA5-4DDA-5D48-BD23-73B3369B6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2" y="3867387"/>
            <a:ext cx="2399379" cy="179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186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54</Words>
  <Application>Microsoft Office PowerPoint</Application>
  <PresentationFormat>画面に合わせる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TBl0209</dc:creator>
  <cp:lastModifiedBy>TBl1252</cp:lastModifiedBy>
  <cp:revision>29</cp:revision>
  <dcterms:created xsi:type="dcterms:W3CDTF">2023-11-06T09:13:25Z</dcterms:created>
  <dcterms:modified xsi:type="dcterms:W3CDTF">2025-09-26T03:53:41Z</dcterms:modified>
</cp:coreProperties>
</file>